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98677" y="538331"/>
            <a:ext cx="7546644" cy="742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8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0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83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67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4770120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102608"/>
            <a:ext cx="9143999" cy="275538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0" y="4194047"/>
            <a:ext cx="9144000" cy="2664460"/>
          </a:xfrm>
          <a:custGeom>
            <a:avLst/>
            <a:gdLst/>
            <a:ahLst/>
            <a:cxnLst/>
            <a:rect l="l" t="t" r="r" b="b"/>
            <a:pathLst>
              <a:path w="9144000" h="2664459">
                <a:moveTo>
                  <a:pt x="9144000" y="0"/>
                </a:moveTo>
                <a:lnTo>
                  <a:pt x="0" y="0"/>
                </a:lnTo>
                <a:lnTo>
                  <a:pt x="0" y="2663952"/>
                </a:lnTo>
                <a:lnTo>
                  <a:pt x="9144000" y="2663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13457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84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225932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9144000" cy="2204085"/>
          </a:xfrm>
          <a:custGeom>
            <a:avLst/>
            <a:gdLst/>
            <a:ahLst/>
            <a:cxnLst/>
            <a:rect l="l" t="t" r="r" b="b"/>
            <a:pathLst>
              <a:path w="9144000" h="2204085">
                <a:moveTo>
                  <a:pt x="9143999" y="0"/>
                </a:moveTo>
                <a:lnTo>
                  <a:pt x="0" y="0"/>
                </a:lnTo>
                <a:lnTo>
                  <a:pt x="0" y="2203704"/>
                </a:lnTo>
                <a:lnTo>
                  <a:pt x="9143999" y="2203704"/>
                </a:lnTo>
                <a:lnTo>
                  <a:pt x="9143999" y="0"/>
                </a:lnTo>
                <a:close/>
              </a:path>
            </a:pathLst>
          </a:custGeom>
          <a:solidFill>
            <a:srgbClr val="134573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01590" y="2948381"/>
            <a:ext cx="2024379" cy="391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17423" y="1559052"/>
            <a:ext cx="7709153" cy="1584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3/9/2023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87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520" y="4786706"/>
            <a:ext cx="8136904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en-IN" sz="3200" spc="-5" dirty="0" err="1" smtClean="0">
                <a:solidFill>
                  <a:srgbClr val="FFFFFF"/>
                </a:solidFill>
                <a:latin typeface="Roboto Lt"/>
                <a:cs typeface="Roboto Lt"/>
              </a:rPr>
              <a:t>Backpropagation</a:t>
            </a:r>
            <a:r>
              <a:rPr lang="en-IN" sz="3200" spc="-5" dirty="0" smtClean="0">
                <a:solidFill>
                  <a:srgbClr val="FFFFFF"/>
                </a:solidFill>
                <a:latin typeface="Roboto Lt"/>
                <a:cs typeface="Roboto Lt"/>
              </a:rPr>
              <a:t> and Gradient Descent</a:t>
            </a:r>
            <a:endParaRPr sz="3200" dirty="0">
              <a:solidFill>
                <a:prstClr val="black"/>
              </a:solidFill>
              <a:latin typeface="Roboto Lt"/>
              <a:cs typeface="Roboto L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71801" y="5433466"/>
            <a:ext cx="4104456" cy="6399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spcBef>
                <a:spcPts val="90"/>
              </a:spcBef>
            </a:pPr>
            <a:r>
              <a:rPr lang="en-IN" sz="2000" spc="25" dirty="0">
                <a:solidFill>
                  <a:srgbClr val="FFFFFF"/>
                </a:solidFill>
                <a:latin typeface="Roboto"/>
                <a:cs typeface="Roboto"/>
              </a:rPr>
              <a:t>Prof. </a:t>
            </a:r>
            <a:r>
              <a:rPr lang="en-IN" sz="2000" spc="25" dirty="0" err="1">
                <a:solidFill>
                  <a:srgbClr val="FFFFFF"/>
                </a:solidFill>
                <a:latin typeface="Roboto"/>
                <a:cs typeface="Roboto"/>
              </a:rPr>
              <a:t>A.S.Gavali</a:t>
            </a:r>
            <a:endParaRPr lang="en-IN" sz="2000" spc="25" dirty="0">
              <a:solidFill>
                <a:srgbClr val="FFFFFF"/>
              </a:solidFill>
              <a:latin typeface="Roboto"/>
              <a:cs typeface="Roboto"/>
            </a:endParaRPr>
          </a:p>
          <a:p>
            <a:pPr marL="12700" algn="ctr">
              <a:spcBef>
                <a:spcPts val="90"/>
              </a:spcBef>
            </a:pPr>
            <a:r>
              <a:rPr lang="en-IN" sz="2000" spc="25" dirty="0" err="1">
                <a:solidFill>
                  <a:srgbClr val="FFFFFF"/>
                </a:solidFill>
                <a:latin typeface="Roboto"/>
                <a:cs typeface="Roboto"/>
              </a:rPr>
              <a:t>CSMSS,CSCOE,Aurangabad</a:t>
            </a:r>
            <a:endParaRPr sz="2000" dirty="0">
              <a:solidFill>
                <a:prstClr val="black"/>
              </a:solidFill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0543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1762"/>
            <a:ext cx="9144000" cy="545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12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85888"/>
            <a:ext cx="9144000" cy="547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42949"/>
            <a:ext cx="912047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4613"/>
            <a:ext cx="9214129" cy="551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4613"/>
            <a:ext cx="9108503" cy="551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63663"/>
            <a:ext cx="9144000" cy="549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713"/>
            <a:ext cx="9144000" cy="5358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9144000" cy="556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0"/>
            <a:ext cx="91440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9863"/>
            <a:ext cx="9143999" cy="541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3999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39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888"/>
            <a:ext cx="9144000" cy="54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3663"/>
            <a:ext cx="9143999" cy="549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7463"/>
            <a:ext cx="9144000" cy="55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6050"/>
            <a:ext cx="9144000" cy="544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44613"/>
            <a:ext cx="9108503" cy="551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0814"/>
            <a:ext cx="9144001" cy="543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8900"/>
            <a:ext cx="9144000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4613"/>
            <a:ext cx="9144000" cy="551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8" y="1249363"/>
            <a:ext cx="9118502" cy="560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3663"/>
            <a:ext cx="9180512" cy="549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252520" cy="558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71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48" y="1438664"/>
            <a:ext cx="9161647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418"/>
            <a:ext cx="9144000" cy="543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47800"/>
            <a:ext cx="9243442" cy="536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579637"/>
            <a:ext cx="9067800" cy="566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5563"/>
            <a:ext cx="9144000" cy="553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9250"/>
            <a:ext cx="91440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3198"/>
            <a:ext cx="9122457" cy="5412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16" y="1196752"/>
            <a:ext cx="9280436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1263"/>
            <a:ext cx="9144000" cy="564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4600"/>
            <a:ext cx="9144000" cy="561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3488"/>
            <a:ext cx="9143999" cy="5363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1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401763"/>
            <a:ext cx="9129713" cy="533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0313"/>
            <a:ext cx="9144000" cy="562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5100"/>
            <a:ext cx="9143999" cy="542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401949"/>
            <a:ext cx="9149553" cy="545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72" y="1420745"/>
            <a:ext cx="9149072" cy="5472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3988"/>
            <a:ext cx="9143999" cy="543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3" y="1358900"/>
            <a:ext cx="9075737" cy="538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0381"/>
            <a:ext cx="9144000" cy="5667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3663"/>
            <a:ext cx="9144000" cy="549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688"/>
            <a:ext cx="9144000" cy="554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9167124" cy="561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48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6513"/>
            <a:ext cx="9144000" cy="5434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" y="1287463"/>
            <a:ext cx="9125744" cy="55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4613"/>
            <a:ext cx="9108504" cy="551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4400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492250"/>
            <a:ext cx="9108504" cy="5321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4150"/>
            <a:ext cx="9144000" cy="540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3999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9700"/>
            <a:ext cx="91440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2713"/>
            <a:ext cx="9144000" cy="547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" y="1549524"/>
            <a:ext cx="9082248" cy="540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64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584"/>
            <a:ext cx="9144000" cy="538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217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84784"/>
            <a:ext cx="8942584" cy="537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41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371600"/>
            <a:ext cx="909430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2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" y="1728192"/>
            <a:ext cx="9119457" cy="53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524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</Words>
  <Application>Microsoft Office PowerPoint</Application>
  <PresentationFormat>On-screen Show (4:3)</PresentationFormat>
  <Paragraphs>3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Ashwini</dc:creator>
  <cp:lastModifiedBy>Ashwini</cp:lastModifiedBy>
  <cp:revision>7</cp:revision>
  <dcterms:created xsi:type="dcterms:W3CDTF">2023-03-09T04:39:31Z</dcterms:created>
  <dcterms:modified xsi:type="dcterms:W3CDTF">2023-03-09T06:25:11Z</dcterms:modified>
</cp:coreProperties>
</file>